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7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5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ázok, na ktorom je ružová, lila (farba), tmavopurpurová, pestrofarebnosť&#10;&#10;Automaticky generovaný popis">
            <a:extLst>
              <a:ext uri="{FF2B5EF4-FFF2-40B4-BE49-F238E27FC236}">
                <a16:creationId xmlns:a16="http://schemas.microsoft.com/office/drawing/2014/main" id="{4DA90049-8175-F064-1373-812CBC1E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74C2CD-CE95-2E6C-EB93-1ABD35A3F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k-SK" sz="9200" b="1" u="sng">
                <a:solidFill>
                  <a:schemeClr val="bg1"/>
                </a:solidFill>
                <a:latin typeface="Arial Narrow" panose="020B0606020202030204" pitchFamily="34" charset="0"/>
              </a:rPr>
              <a:t>KYBERGROOMING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D367A6-7302-E590-45E9-0D757463C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sk-SK" sz="3200">
                <a:solidFill>
                  <a:schemeClr val="bg1"/>
                </a:solidFill>
                <a:latin typeface="Arial Narrow" panose="020B0606020202030204" pitchFamily="34" charset="0"/>
              </a:rPr>
              <a:t>Stanislava Novická 2.A</a:t>
            </a:r>
            <a:endParaRPr lang="sk-SK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C2913-3607-5CA8-EF47-9A7D3F7B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>
                <a:latin typeface="Arial Narrow" panose="020B0606020202030204" pitchFamily="34" charset="0"/>
              </a:rPr>
              <a:t>Čo je to a prečo je dôležité o tom vedieť?</a:t>
            </a:r>
            <a:endParaRPr lang="sk-SK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BAB740-5DA7-0226-4C40-561638667B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>
                <a:latin typeface="Arial Narrow" panose="020B0606020202030204" pitchFamily="34" charset="0"/>
              </a:rPr>
              <a:t>Kybergrooming je nebezpečná forma manipulácie.</a:t>
            </a:r>
          </a:p>
          <a:p>
            <a:r>
              <a:rPr lang="sk-SK">
                <a:latin typeface="Arial Narrow" panose="020B0606020202030204" pitchFamily="34" charset="0"/>
              </a:rPr>
              <a:t>Prebieha na sociálnych sieťach, herných platformách, v chatovacích aplikáciách alebo na iných online fórach.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9198A65-93AC-EBB7-037D-80696525C0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97944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1B4B1-72B7-750B-7119-D2F083E1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Arial Narrow" panose="020B0606020202030204" pitchFamily="34" charset="0"/>
              </a:rPr>
              <a:t>Ako </a:t>
            </a:r>
            <a:r>
              <a:rPr lang="sk-SK" b="1" dirty="0" err="1">
                <a:latin typeface="Arial Narrow" panose="020B0606020202030204" pitchFamily="34" charset="0"/>
              </a:rPr>
              <a:t>kybergrooming</a:t>
            </a:r>
            <a:r>
              <a:rPr lang="sk-SK" b="1" dirty="0">
                <a:latin typeface="Arial Narrow" panose="020B0606020202030204" pitchFamily="34" charset="0"/>
              </a:rPr>
              <a:t> funguje?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50F63C-0328-DF97-E38D-B8F3BDC2EE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>
                <a:latin typeface="Arial Narrow" panose="020B0606020202030204" pitchFamily="34" charset="0"/>
              </a:rPr>
              <a:t>Získavanie dôvery.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latin typeface="Arial Narrow" panose="020B0606020202030204" pitchFamily="34" charset="0"/>
              </a:rPr>
              <a:t>Manipulácia.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latin typeface="Arial Narrow" panose="020B0606020202030204" pitchFamily="34" charset="0"/>
              </a:rPr>
              <a:t>Zneužitie.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AB078E8-FA1B-48D7-994A-D950A3995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7816" y="2213263"/>
            <a:ext cx="6461848" cy="32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D2562-9765-0C4D-82FC-089D9F55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Prečo je to nebezpečné?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A13215-745A-7B8E-0B79-3552539D1C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Deti a mladiství nemusia rozpoznať riziká, čo ich robí zraniteľnými.</a:t>
            </a:r>
          </a:p>
          <a:p>
            <a:r>
              <a:rPr lang="sk-SK" dirty="0">
                <a:latin typeface="Arial Narrow" panose="020B0606020202030204" pitchFamily="34" charset="0"/>
              </a:rPr>
              <a:t>Môže to viesť k psychickej traume, zneužitiu alebo vydieraniu.</a:t>
            </a:r>
            <a:endParaRPr lang="sk-SK" b="1" dirty="0">
              <a:latin typeface="Arial Narrow" panose="020B0606020202030204" pitchFamily="34" charset="0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4283061-AA72-0FA1-016B-EB2909F5B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0099" y="2327564"/>
            <a:ext cx="6066992" cy="30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4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13A12-AFD3-8EAF-3532-B71BBE22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Arial Narrow" panose="020B0606020202030204" pitchFamily="34" charset="0"/>
              </a:rPr>
              <a:t>Ako sa chrániť?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F4C1AC-4209-B274-4D8A-BC67732131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Vzdelanie.</a:t>
            </a:r>
          </a:p>
          <a:p>
            <a:r>
              <a:rPr lang="sk-SK" dirty="0">
                <a:latin typeface="Arial Narrow" panose="020B0606020202030204" pitchFamily="34" charset="0"/>
              </a:rPr>
              <a:t>Dôvera.</a:t>
            </a:r>
          </a:p>
          <a:p>
            <a:r>
              <a:rPr lang="sk-SK" dirty="0">
                <a:latin typeface="Arial Narrow" panose="020B0606020202030204" pitchFamily="34" charset="0"/>
              </a:rPr>
              <a:t>Ochrana súkromia.</a:t>
            </a:r>
          </a:p>
          <a:p>
            <a:r>
              <a:rPr lang="sk-SK" dirty="0">
                <a:latin typeface="Arial Narrow" panose="020B0606020202030204" pitchFamily="34" charset="0"/>
              </a:rPr>
              <a:t>Technické nástroje.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8B0C022-E83D-CB76-55EB-F90545466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0524"/>
          <a:stretch/>
        </p:blipFill>
        <p:spPr>
          <a:xfrm>
            <a:off x="4942490" y="2356205"/>
            <a:ext cx="6674546" cy="33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9A593-514E-C726-1B58-85CF05DC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b="1" dirty="0">
                <a:latin typeface="Arial Narrow" panose="020B0606020202030204" pitchFamily="34" charset="0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6253176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412430"/>
      </a:dk2>
      <a:lt2>
        <a:srgbClr val="E2E5E8"/>
      </a:lt2>
      <a:accent1>
        <a:srgbClr val="C89A6B"/>
      </a:accent1>
      <a:accent2>
        <a:srgbClr val="CA776F"/>
      </a:accent2>
      <a:accent3>
        <a:srgbClr val="D389A2"/>
      </a:accent3>
      <a:accent4>
        <a:srgbClr val="CA6FB3"/>
      </a:accent4>
      <a:accent5>
        <a:srgbClr val="C789D3"/>
      </a:accent5>
      <a:accent6>
        <a:srgbClr val="956FCA"/>
      </a:accent6>
      <a:hlink>
        <a:srgbClr val="6084A9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96</Words>
  <Application>Microsoft Office PowerPoint</Application>
  <PresentationFormat>Širokouhlá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The Hand Bold</vt:lpstr>
      <vt:lpstr>The Serif Hand Black</vt:lpstr>
      <vt:lpstr>SketchyVTI</vt:lpstr>
      <vt:lpstr>KYBERGROOMING</vt:lpstr>
      <vt:lpstr>Čo je to a prečo je dôležité o tom vedieť?</vt:lpstr>
      <vt:lpstr>Ako kybergrooming funguje?</vt:lpstr>
      <vt:lpstr>Prečo je to nebezpečné?</vt:lpstr>
      <vt:lpstr>Ako sa chrániť?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Novický</dc:creator>
  <cp:lastModifiedBy>Michal Novický</cp:lastModifiedBy>
  <cp:revision>1</cp:revision>
  <dcterms:created xsi:type="dcterms:W3CDTF">2024-11-19T23:22:14Z</dcterms:created>
  <dcterms:modified xsi:type="dcterms:W3CDTF">2024-11-19T23:40:40Z</dcterms:modified>
</cp:coreProperties>
</file>